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E14058F-2A54-4B5E-97BE-F214EABE7A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No Céu há lindas coisas </a:t>
            </a:r>
          </a:p>
          <a:p>
            <a:r>
              <a:rPr lang="pt-BR" sz="4800" dirty="0"/>
              <a:t>que um dia eu verei: </a:t>
            </a:r>
          </a:p>
          <a:p>
            <a:r>
              <a:rPr lang="pt-BR" sz="4800" dirty="0"/>
              <a:t>As glórias, mil belezas </a:t>
            </a:r>
          </a:p>
          <a:p>
            <a:r>
              <a:rPr lang="pt-BR" sz="4800" dirty="0"/>
              <a:t>e esplendor.</a:t>
            </a:r>
          </a:p>
        </p:txBody>
      </p:sp>
    </p:spTree>
    <p:extLst>
      <p:ext uri="{BB962C8B-B14F-4D97-AF65-F5344CB8AC3E}">
        <p14:creationId xmlns:p14="http://schemas.microsoft.com/office/powerpoint/2010/main" val="63465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FC46FC-9CC1-4B48-9B8D-99A565BDF1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antes de fruir de </a:t>
            </a:r>
          </a:p>
          <a:p>
            <a:r>
              <a:rPr lang="pt-BR" dirty="0"/>
              <a:t>tais delícias o prazer, </a:t>
            </a:r>
          </a:p>
          <a:p>
            <a:r>
              <a:rPr lang="pt-BR" dirty="0"/>
              <a:t>Primeiro quero ver </a:t>
            </a:r>
          </a:p>
          <a:p>
            <a:r>
              <a:rPr lang="pt-BR" dirty="0"/>
              <a:t>meu Salvador. </a:t>
            </a:r>
          </a:p>
        </p:txBody>
      </p:sp>
    </p:spTree>
    <p:extLst>
      <p:ext uri="{BB962C8B-B14F-4D97-AF65-F5344CB8AC3E}">
        <p14:creationId xmlns:p14="http://schemas.microsoft.com/office/powerpoint/2010/main" val="2037048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B11925-CC21-42F8-9619-AD86C9E808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Primeiro quero </a:t>
            </a:r>
          </a:p>
          <a:p>
            <a:r>
              <a:rPr lang="pt-BR" dirty="0"/>
              <a:t>ver meu Salvador, </a:t>
            </a:r>
          </a:p>
          <a:p>
            <a:r>
              <a:rPr lang="pt-BR" dirty="0"/>
              <a:t>Sim, antes dos </a:t>
            </a:r>
          </a:p>
          <a:p>
            <a:r>
              <a:rPr lang="pt-BR" dirty="0"/>
              <a:t>queridos ao redor.</a:t>
            </a:r>
          </a:p>
        </p:txBody>
      </p:sp>
    </p:spTree>
    <p:extLst>
      <p:ext uri="{BB962C8B-B14F-4D97-AF65-F5344CB8AC3E}">
        <p14:creationId xmlns:p14="http://schemas.microsoft.com/office/powerpoint/2010/main" val="295540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FB680F-EED0-4ACC-A2E7-855535C044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 então, por longos dias, </a:t>
            </a:r>
          </a:p>
          <a:p>
            <a:r>
              <a:rPr lang="pt-BR" dirty="0"/>
              <a:t>Que doces alegrias! </a:t>
            </a:r>
          </a:p>
          <a:p>
            <a:r>
              <a:rPr lang="pt-BR" dirty="0"/>
              <a:t>Mas quero ver </a:t>
            </a:r>
          </a:p>
          <a:p>
            <a:r>
              <a:rPr lang="pt-BR" dirty="0"/>
              <a:t>primeiro o Salvador.</a:t>
            </a:r>
          </a:p>
        </p:txBody>
      </p:sp>
    </p:spTree>
    <p:extLst>
      <p:ext uri="{BB962C8B-B14F-4D97-AF65-F5344CB8AC3E}">
        <p14:creationId xmlns:p14="http://schemas.microsoft.com/office/powerpoint/2010/main" val="3633967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9E99C7B-30A3-4320-A988-9A6B24359F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ruas de ouro eu quero ver, </a:t>
            </a:r>
          </a:p>
          <a:p>
            <a:r>
              <a:rPr lang="pt-BR" dirty="0"/>
              <a:t>e o brilho dos portais,</a:t>
            </a:r>
          </a:p>
          <a:p>
            <a:r>
              <a:rPr lang="pt-BR" dirty="0"/>
              <a:t>Eu quero ver os </a:t>
            </a:r>
          </a:p>
          <a:p>
            <a:r>
              <a:rPr lang="pt-BR" dirty="0"/>
              <a:t>paços celestiais,</a:t>
            </a:r>
          </a:p>
        </p:txBody>
      </p:sp>
    </p:spTree>
    <p:extLst>
      <p:ext uri="{BB962C8B-B14F-4D97-AF65-F5344CB8AC3E}">
        <p14:creationId xmlns:p14="http://schemas.microsoft.com/office/powerpoint/2010/main" val="3888177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7FDDA6-7831-4C4B-A164-B938C1B013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árvore da vida e o </a:t>
            </a:r>
          </a:p>
          <a:p>
            <a:r>
              <a:rPr lang="pt-BR" dirty="0"/>
              <a:t>lindo rio do Senhor, </a:t>
            </a:r>
          </a:p>
          <a:p>
            <a:r>
              <a:rPr lang="pt-BR" dirty="0"/>
              <a:t>Mas quero ver </a:t>
            </a:r>
          </a:p>
          <a:p>
            <a:r>
              <a:rPr lang="pt-BR" dirty="0"/>
              <a:t>primeiro o Salvador. </a:t>
            </a:r>
          </a:p>
        </p:txBody>
      </p:sp>
    </p:spTree>
    <p:extLst>
      <p:ext uri="{BB962C8B-B14F-4D97-AF65-F5344CB8AC3E}">
        <p14:creationId xmlns:p14="http://schemas.microsoft.com/office/powerpoint/2010/main" val="355601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B11925-CC21-42F8-9619-AD86C9E808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Primeiro quero </a:t>
            </a:r>
          </a:p>
          <a:p>
            <a:r>
              <a:rPr lang="pt-BR" dirty="0"/>
              <a:t>ver meu Salvador, </a:t>
            </a:r>
          </a:p>
          <a:p>
            <a:r>
              <a:rPr lang="pt-BR" dirty="0"/>
              <a:t>Sim, antes dos </a:t>
            </a:r>
          </a:p>
          <a:p>
            <a:r>
              <a:rPr lang="pt-BR" dirty="0"/>
              <a:t>queridos ao redor.</a:t>
            </a:r>
          </a:p>
        </p:txBody>
      </p:sp>
    </p:spTree>
    <p:extLst>
      <p:ext uri="{BB962C8B-B14F-4D97-AF65-F5344CB8AC3E}">
        <p14:creationId xmlns:p14="http://schemas.microsoft.com/office/powerpoint/2010/main" val="1360696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PRIMEIRO EU QUERO VER MEU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FB680F-EED0-4ACC-A2E7-855535C044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 então, por longos dias, </a:t>
            </a:r>
          </a:p>
          <a:p>
            <a:r>
              <a:rPr lang="pt-BR" dirty="0"/>
              <a:t>Que doces alegrias! </a:t>
            </a:r>
          </a:p>
          <a:p>
            <a:r>
              <a:rPr lang="pt-BR" dirty="0"/>
              <a:t>Mas quero ver </a:t>
            </a:r>
          </a:p>
          <a:p>
            <a:r>
              <a:rPr lang="pt-BR" dirty="0"/>
              <a:t>primeiro o Salvador.</a:t>
            </a:r>
          </a:p>
        </p:txBody>
      </p:sp>
    </p:spTree>
    <p:extLst>
      <p:ext uri="{BB962C8B-B14F-4D97-AF65-F5344CB8AC3E}">
        <p14:creationId xmlns:p14="http://schemas.microsoft.com/office/powerpoint/2010/main" val="255261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135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PRIMEIRO EU QUERO VER MEU SALVADOR</vt:lpstr>
      <vt:lpstr>PRIMEIRO EU QUERO VER MEU SALVADOR</vt:lpstr>
      <vt:lpstr>PRIMEIRO EU QUERO VER MEU SALVADOR</vt:lpstr>
      <vt:lpstr>PRIMEIRO EU QUERO VER MEU SALVADOR</vt:lpstr>
      <vt:lpstr>PRIMEIRO EU QUERO VER MEU SALVADOR</vt:lpstr>
      <vt:lpstr>PRIMEIRO EU QUERO VER MEU SALVADOR</vt:lpstr>
      <vt:lpstr>PRIMEIRO EU QUERO VER MEU SALVADOR</vt:lpstr>
      <vt:lpstr>PRIMEIRO EU QUERO VER MEU SALVADOR</vt:lpstr>
      <vt:lpstr>PRIMEIRO EU QUERO VER MEU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2019-06-12T23:05:14Z</dcterms:modified>
</cp:coreProperties>
</file>

<file path=docProps/thumbnail.jpeg>
</file>